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http://stevenoo359.weebly.com/" TargetMode="External"/><Relationship Id="rId2" Type="http://schemas.openxmlformats.org/officeDocument/2006/relationships/hyperlink" Target="http://stttoo117.weebly.com/" TargetMode="External"/><Relationship Id="rId1" Type="http://schemas.openxmlformats.org/officeDocument/2006/relationships/hyperlink" Target="http://thatmanzlp.weebly.com/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://stevenoo359.weebly.com/" TargetMode="External"/><Relationship Id="rId2" Type="http://schemas.openxmlformats.org/officeDocument/2006/relationships/hyperlink" Target="http://stttoo117.weebly.com/" TargetMode="External"/><Relationship Id="rId1" Type="http://schemas.openxmlformats.org/officeDocument/2006/relationships/hyperlink" Target="http://thatmanzlp.weebly.com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65254E-F449-49C1-90D7-BEDBC23F059E}" type="doc">
      <dgm:prSet loTypeId="urn:microsoft.com/office/officeart/2008/layout/AlternatingHexagons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9AE9B5FC-5D38-4A18-9037-724B6FF9BEBE}">
      <dgm:prSet phldrT="[文字]" custT="1"/>
      <dgm:spPr/>
      <dgm:t>
        <a:bodyPr/>
        <a:lstStyle/>
        <a:p>
          <a:r>
            <a:rPr lang="zh-TW" altLang="en-US" sz="1400" dirty="0" smtClean="0">
              <a:hlinkClick xmlns:r="http://schemas.openxmlformats.org/officeDocument/2006/relationships" r:id="rId1"/>
            </a:rPr>
            <a:t>鄭柏宇</a:t>
          </a:r>
          <a:endParaRPr lang="zh-TW" altLang="en-US" sz="1400" dirty="0"/>
        </a:p>
      </dgm:t>
    </dgm:pt>
    <dgm:pt modelId="{648716AF-DA8E-473A-A295-ED51940A0A6F}" type="parTrans" cxnId="{D18D676C-33BE-4944-8E07-FDD1FE7E0E5B}">
      <dgm:prSet/>
      <dgm:spPr/>
      <dgm:t>
        <a:bodyPr/>
        <a:lstStyle/>
        <a:p>
          <a:endParaRPr lang="zh-TW" altLang="en-US"/>
        </a:p>
      </dgm:t>
    </dgm:pt>
    <dgm:pt modelId="{0A47AF86-CEF9-4AE3-898F-6FEAC172062F}" type="sibTrans" cxnId="{D18D676C-33BE-4944-8E07-FDD1FE7E0E5B}">
      <dgm:prSet/>
      <dgm:spPr/>
      <dgm:t>
        <a:bodyPr/>
        <a:lstStyle/>
        <a:p>
          <a:endParaRPr lang="zh-TW" altLang="en-US"/>
        </a:p>
      </dgm:t>
    </dgm:pt>
    <dgm:pt modelId="{447191AC-6079-444C-BA22-D327D638CD0B}">
      <dgm:prSet phldrT="[文字]" custT="1"/>
      <dgm:spPr/>
      <dgm:t>
        <a:bodyPr/>
        <a:lstStyle/>
        <a:p>
          <a:r>
            <a:rPr lang="zh-TW" altLang="en-US" sz="1400" dirty="0" smtClean="0">
              <a:solidFill>
                <a:schemeClr val="accent6">
                  <a:lumMod val="75000"/>
                </a:schemeClr>
              </a:solidFill>
              <a:hlinkClick xmlns:r="http://schemas.openxmlformats.org/officeDocument/2006/relationships" r:id="rId2"/>
            </a:rPr>
            <a:t>吳彥霖</a:t>
          </a:r>
          <a:endParaRPr lang="zh-TW" altLang="en-US" sz="1400" dirty="0">
            <a:solidFill>
              <a:schemeClr val="accent6">
                <a:lumMod val="75000"/>
              </a:schemeClr>
            </a:solidFill>
          </a:endParaRPr>
        </a:p>
      </dgm:t>
    </dgm:pt>
    <dgm:pt modelId="{20B1D133-9F70-4534-90E7-85E6B9B40C42}" type="parTrans" cxnId="{51951D5F-58BD-42AB-8D8C-94604741CD1B}">
      <dgm:prSet/>
      <dgm:spPr/>
      <dgm:t>
        <a:bodyPr/>
        <a:lstStyle/>
        <a:p>
          <a:endParaRPr lang="zh-TW" altLang="en-US"/>
        </a:p>
      </dgm:t>
    </dgm:pt>
    <dgm:pt modelId="{66745383-C4A9-442E-8F22-67337327586E}" type="sibTrans" cxnId="{51951D5F-58BD-42AB-8D8C-94604741CD1B}">
      <dgm:prSet/>
      <dgm:spPr/>
      <dgm:t>
        <a:bodyPr/>
        <a:lstStyle/>
        <a:p>
          <a:endParaRPr lang="zh-TW" altLang="en-US"/>
        </a:p>
      </dgm:t>
    </dgm:pt>
    <dgm:pt modelId="{C8693C27-F62D-440C-A4B7-69BD5BBCB9EC}">
      <dgm:prSet phldrT="[文字]" custT="1"/>
      <dgm:spPr/>
      <dgm:t>
        <a:bodyPr/>
        <a:lstStyle/>
        <a:p>
          <a:r>
            <a:rPr lang="zh-TW" altLang="en-US" sz="1400" dirty="0" smtClean="0">
              <a:solidFill>
                <a:schemeClr val="accent3">
                  <a:lumMod val="60000"/>
                  <a:lumOff val="40000"/>
                </a:schemeClr>
              </a:solidFill>
              <a:hlinkClick xmlns:r="http://schemas.openxmlformats.org/officeDocument/2006/relationships" r:id="rId3"/>
            </a:rPr>
            <a:t>吳宇勛</a:t>
          </a:r>
          <a:endParaRPr lang="zh-TW" altLang="en-US" sz="1400" dirty="0">
            <a:solidFill>
              <a:schemeClr val="accent3">
                <a:lumMod val="60000"/>
                <a:lumOff val="40000"/>
              </a:schemeClr>
            </a:solidFill>
          </a:endParaRPr>
        </a:p>
      </dgm:t>
    </dgm:pt>
    <dgm:pt modelId="{939109B8-74CA-4A87-BA19-5113192C430A}" type="parTrans" cxnId="{5015B80C-F023-4A86-9B54-1FE73C8900BB}">
      <dgm:prSet/>
      <dgm:spPr/>
      <dgm:t>
        <a:bodyPr/>
        <a:lstStyle/>
        <a:p>
          <a:endParaRPr lang="zh-TW" altLang="en-US"/>
        </a:p>
      </dgm:t>
    </dgm:pt>
    <dgm:pt modelId="{22A20E93-616C-4C6A-904E-20ECA33FBD5C}" type="sibTrans" cxnId="{5015B80C-F023-4A86-9B54-1FE73C8900BB}">
      <dgm:prSet/>
      <dgm:spPr/>
      <dgm:t>
        <a:bodyPr/>
        <a:lstStyle/>
        <a:p>
          <a:endParaRPr lang="zh-TW" altLang="en-US"/>
        </a:p>
      </dgm:t>
    </dgm:pt>
    <dgm:pt modelId="{9865C5ED-3BB7-4172-888E-84F9AA1667E3}" type="pres">
      <dgm:prSet presAssocID="{2365254E-F449-49C1-90D7-BEDBC23F059E}" presName="Name0" presStyleCnt="0">
        <dgm:presLayoutVars>
          <dgm:chMax/>
          <dgm:chPref/>
          <dgm:dir/>
          <dgm:animLvl val="lvl"/>
        </dgm:presLayoutVars>
      </dgm:prSet>
      <dgm:spPr/>
    </dgm:pt>
    <dgm:pt modelId="{0A790785-7CB5-411F-BEEF-6229A1F7173C}" type="pres">
      <dgm:prSet presAssocID="{9AE9B5FC-5D38-4A18-9037-724B6FF9BEBE}" presName="composite" presStyleCnt="0"/>
      <dgm:spPr/>
    </dgm:pt>
    <dgm:pt modelId="{1C3E99FD-A45C-4846-AAAA-26720E6748E2}" type="pres">
      <dgm:prSet presAssocID="{9AE9B5FC-5D38-4A18-9037-724B6FF9BEBE}" presName="Parent1" presStyleLbl="node1" presStyleIdx="0" presStyleCnt="6" custLinFactNeighborX="10403" custLinFactNeighborY="-104">
        <dgm:presLayoutVars>
          <dgm:chMax val="1"/>
          <dgm:chPref val="1"/>
          <dgm:bulletEnabled val="1"/>
        </dgm:presLayoutVars>
      </dgm:prSet>
      <dgm:spPr/>
    </dgm:pt>
    <dgm:pt modelId="{15038A62-A1EA-4D23-87D5-4005E4B3EA48}" type="pres">
      <dgm:prSet presAssocID="{9AE9B5FC-5D38-4A18-9037-724B6FF9BEBE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2AC2ACF-90C3-4859-8A3B-FB800422BEF3}" type="pres">
      <dgm:prSet presAssocID="{9AE9B5FC-5D38-4A18-9037-724B6FF9BEBE}" presName="BalanceSpacing" presStyleCnt="0"/>
      <dgm:spPr/>
    </dgm:pt>
    <dgm:pt modelId="{52EBB2DB-B362-48CC-AD6E-4F2375B12C3D}" type="pres">
      <dgm:prSet presAssocID="{9AE9B5FC-5D38-4A18-9037-724B6FF9BEBE}" presName="BalanceSpacing1" presStyleCnt="0"/>
      <dgm:spPr/>
    </dgm:pt>
    <dgm:pt modelId="{B94D1AC1-03EC-45E8-B988-02343903DF8B}" type="pres">
      <dgm:prSet presAssocID="{0A47AF86-CEF9-4AE3-898F-6FEAC172062F}" presName="Accent1Text" presStyleLbl="node1" presStyleIdx="1" presStyleCnt="6" custLinFactNeighborX="-7022" custLinFactNeighborY="6314"/>
      <dgm:spPr/>
    </dgm:pt>
    <dgm:pt modelId="{999CD936-7963-48F6-A40B-299E0C5195F4}" type="pres">
      <dgm:prSet presAssocID="{0A47AF86-CEF9-4AE3-898F-6FEAC172062F}" presName="spaceBetweenRectangles" presStyleCnt="0"/>
      <dgm:spPr/>
    </dgm:pt>
    <dgm:pt modelId="{E8017330-05DD-4953-9D3F-6BA28A1F9A52}" type="pres">
      <dgm:prSet presAssocID="{447191AC-6079-444C-BA22-D327D638CD0B}" presName="composite" presStyleCnt="0"/>
      <dgm:spPr/>
    </dgm:pt>
    <dgm:pt modelId="{D0FF5FFA-8750-4D8F-91A0-78FE366B8686}" type="pres">
      <dgm:prSet presAssocID="{447191AC-6079-444C-BA22-D327D638CD0B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5E086714-6BF9-443C-9ECF-3D32B6BE6C21}" type="pres">
      <dgm:prSet presAssocID="{447191AC-6079-444C-BA22-D327D638CD0B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5161C3A-8941-46B0-9F16-0EBB5018B02E}" type="pres">
      <dgm:prSet presAssocID="{447191AC-6079-444C-BA22-D327D638CD0B}" presName="BalanceSpacing" presStyleCnt="0"/>
      <dgm:spPr/>
    </dgm:pt>
    <dgm:pt modelId="{F311D52B-B3CF-4618-9FA0-6A93C01C93AB}" type="pres">
      <dgm:prSet presAssocID="{447191AC-6079-444C-BA22-D327D638CD0B}" presName="BalanceSpacing1" presStyleCnt="0"/>
      <dgm:spPr/>
    </dgm:pt>
    <dgm:pt modelId="{F0849E32-DC41-4440-A19B-BC5056C4A9CA}" type="pres">
      <dgm:prSet presAssocID="{66745383-C4A9-442E-8F22-67337327586E}" presName="Accent1Text" presStyleLbl="node1" presStyleIdx="3" presStyleCnt="6"/>
      <dgm:spPr/>
    </dgm:pt>
    <dgm:pt modelId="{8C0CE37F-6B5E-4805-8E07-951964C914B4}" type="pres">
      <dgm:prSet presAssocID="{66745383-C4A9-442E-8F22-67337327586E}" presName="spaceBetweenRectangles" presStyleCnt="0"/>
      <dgm:spPr/>
    </dgm:pt>
    <dgm:pt modelId="{4FC069DC-B22B-45C8-AC71-CF8FB3342DAD}" type="pres">
      <dgm:prSet presAssocID="{C8693C27-F62D-440C-A4B7-69BD5BBCB9EC}" presName="composite" presStyleCnt="0"/>
      <dgm:spPr/>
    </dgm:pt>
    <dgm:pt modelId="{7F341AE1-36C4-43D3-BD7D-783B3D5D20EB}" type="pres">
      <dgm:prSet presAssocID="{C8693C27-F62D-440C-A4B7-69BD5BBCB9EC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4AFBA13C-3590-4D8D-9C36-F6DB38B4690D}" type="pres">
      <dgm:prSet presAssocID="{C8693C27-F62D-440C-A4B7-69BD5BBCB9EC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A9764EC-BC94-4616-88C4-65717E549E93}" type="pres">
      <dgm:prSet presAssocID="{C8693C27-F62D-440C-A4B7-69BD5BBCB9EC}" presName="BalanceSpacing" presStyleCnt="0"/>
      <dgm:spPr/>
    </dgm:pt>
    <dgm:pt modelId="{CC7FBC1F-25F5-4160-8F31-740D16D2606C}" type="pres">
      <dgm:prSet presAssocID="{C8693C27-F62D-440C-A4B7-69BD5BBCB9EC}" presName="BalanceSpacing1" presStyleCnt="0"/>
      <dgm:spPr/>
    </dgm:pt>
    <dgm:pt modelId="{BD8B2FE5-A7B0-4ECE-BA44-4EAEA33DADF0}" type="pres">
      <dgm:prSet presAssocID="{22A20E93-616C-4C6A-904E-20ECA33FBD5C}" presName="Accent1Text" presStyleLbl="node1" presStyleIdx="5" presStyleCnt="6"/>
      <dgm:spPr/>
    </dgm:pt>
  </dgm:ptLst>
  <dgm:cxnLst>
    <dgm:cxn modelId="{E836945E-543C-41E5-872C-ADDA7DC3B5A0}" type="presOf" srcId="{447191AC-6079-444C-BA22-D327D638CD0B}" destId="{D0FF5FFA-8750-4D8F-91A0-78FE366B8686}" srcOrd="0" destOrd="0" presId="urn:microsoft.com/office/officeart/2008/layout/AlternatingHexagons"/>
    <dgm:cxn modelId="{B07BDEA9-46D7-46A0-8147-0E02E42B5064}" type="presOf" srcId="{2365254E-F449-49C1-90D7-BEDBC23F059E}" destId="{9865C5ED-3BB7-4172-888E-84F9AA1667E3}" srcOrd="0" destOrd="0" presId="urn:microsoft.com/office/officeart/2008/layout/AlternatingHexagons"/>
    <dgm:cxn modelId="{E16E5688-8DAF-4E1F-BEB2-BEBF80324224}" type="presOf" srcId="{66745383-C4A9-442E-8F22-67337327586E}" destId="{F0849E32-DC41-4440-A19B-BC5056C4A9CA}" srcOrd="0" destOrd="0" presId="urn:microsoft.com/office/officeart/2008/layout/AlternatingHexagons"/>
    <dgm:cxn modelId="{EE381EAE-78B9-4E54-B695-E359116A6517}" type="presOf" srcId="{0A47AF86-CEF9-4AE3-898F-6FEAC172062F}" destId="{B94D1AC1-03EC-45E8-B988-02343903DF8B}" srcOrd="0" destOrd="0" presId="urn:microsoft.com/office/officeart/2008/layout/AlternatingHexagons"/>
    <dgm:cxn modelId="{560599B6-1B8F-4E6B-A175-7C974A70FCDB}" type="presOf" srcId="{9AE9B5FC-5D38-4A18-9037-724B6FF9BEBE}" destId="{1C3E99FD-A45C-4846-AAAA-26720E6748E2}" srcOrd="0" destOrd="0" presId="urn:microsoft.com/office/officeart/2008/layout/AlternatingHexagons"/>
    <dgm:cxn modelId="{51951D5F-58BD-42AB-8D8C-94604741CD1B}" srcId="{2365254E-F449-49C1-90D7-BEDBC23F059E}" destId="{447191AC-6079-444C-BA22-D327D638CD0B}" srcOrd="1" destOrd="0" parTransId="{20B1D133-9F70-4534-90E7-85E6B9B40C42}" sibTransId="{66745383-C4A9-442E-8F22-67337327586E}"/>
    <dgm:cxn modelId="{6D0EC220-8840-4B61-9301-70916ACF6E71}" type="presOf" srcId="{22A20E93-616C-4C6A-904E-20ECA33FBD5C}" destId="{BD8B2FE5-A7B0-4ECE-BA44-4EAEA33DADF0}" srcOrd="0" destOrd="0" presId="urn:microsoft.com/office/officeart/2008/layout/AlternatingHexagons"/>
    <dgm:cxn modelId="{5015B80C-F023-4A86-9B54-1FE73C8900BB}" srcId="{2365254E-F449-49C1-90D7-BEDBC23F059E}" destId="{C8693C27-F62D-440C-A4B7-69BD5BBCB9EC}" srcOrd="2" destOrd="0" parTransId="{939109B8-74CA-4A87-BA19-5113192C430A}" sibTransId="{22A20E93-616C-4C6A-904E-20ECA33FBD5C}"/>
    <dgm:cxn modelId="{0587754B-4077-4ADC-A745-2B0903A2509B}" type="presOf" srcId="{C8693C27-F62D-440C-A4B7-69BD5BBCB9EC}" destId="{7F341AE1-36C4-43D3-BD7D-783B3D5D20EB}" srcOrd="0" destOrd="0" presId="urn:microsoft.com/office/officeart/2008/layout/AlternatingHexagons"/>
    <dgm:cxn modelId="{D18D676C-33BE-4944-8E07-FDD1FE7E0E5B}" srcId="{2365254E-F449-49C1-90D7-BEDBC23F059E}" destId="{9AE9B5FC-5D38-4A18-9037-724B6FF9BEBE}" srcOrd="0" destOrd="0" parTransId="{648716AF-DA8E-473A-A295-ED51940A0A6F}" sibTransId="{0A47AF86-CEF9-4AE3-898F-6FEAC172062F}"/>
    <dgm:cxn modelId="{F13C3A5D-C8FF-4739-9398-7E12F25BB8D1}" type="presParOf" srcId="{9865C5ED-3BB7-4172-888E-84F9AA1667E3}" destId="{0A790785-7CB5-411F-BEEF-6229A1F7173C}" srcOrd="0" destOrd="0" presId="urn:microsoft.com/office/officeart/2008/layout/AlternatingHexagons"/>
    <dgm:cxn modelId="{B0B19BFF-17AE-4556-B15B-ABDC876A5831}" type="presParOf" srcId="{0A790785-7CB5-411F-BEEF-6229A1F7173C}" destId="{1C3E99FD-A45C-4846-AAAA-26720E6748E2}" srcOrd="0" destOrd="0" presId="urn:microsoft.com/office/officeart/2008/layout/AlternatingHexagons"/>
    <dgm:cxn modelId="{CF9CE46D-A163-4BB3-BD10-FBE29D6E89DD}" type="presParOf" srcId="{0A790785-7CB5-411F-BEEF-6229A1F7173C}" destId="{15038A62-A1EA-4D23-87D5-4005E4B3EA48}" srcOrd="1" destOrd="0" presId="urn:microsoft.com/office/officeart/2008/layout/AlternatingHexagons"/>
    <dgm:cxn modelId="{47BCC6DF-004C-4E32-AB1D-DC89C57185F8}" type="presParOf" srcId="{0A790785-7CB5-411F-BEEF-6229A1F7173C}" destId="{A2AC2ACF-90C3-4859-8A3B-FB800422BEF3}" srcOrd="2" destOrd="0" presId="urn:microsoft.com/office/officeart/2008/layout/AlternatingHexagons"/>
    <dgm:cxn modelId="{8536FFE0-A8C5-4341-A70D-33BD5B0AF5FC}" type="presParOf" srcId="{0A790785-7CB5-411F-BEEF-6229A1F7173C}" destId="{52EBB2DB-B362-48CC-AD6E-4F2375B12C3D}" srcOrd="3" destOrd="0" presId="urn:microsoft.com/office/officeart/2008/layout/AlternatingHexagons"/>
    <dgm:cxn modelId="{B9E25831-10A1-493E-BA6B-4C8F7D01AB80}" type="presParOf" srcId="{0A790785-7CB5-411F-BEEF-6229A1F7173C}" destId="{B94D1AC1-03EC-45E8-B988-02343903DF8B}" srcOrd="4" destOrd="0" presId="urn:microsoft.com/office/officeart/2008/layout/AlternatingHexagons"/>
    <dgm:cxn modelId="{4D9CFF21-74DE-480A-B0C9-876F870BB3DC}" type="presParOf" srcId="{9865C5ED-3BB7-4172-888E-84F9AA1667E3}" destId="{999CD936-7963-48F6-A40B-299E0C5195F4}" srcOrd="1" destOrd="0" presId="urn:microsoft.com/office/officeart/2008/layout/AlternatingHexagons"/>
    <dgm:cxn modelId="{474B355E-BBF7-49C2-B439-7D76EAF80147}" type="presParOf" srcId="{9865C5ED-3BB7-4172-888E-84F9AA1667E3}" destId="{E8017330-05DD-4953-9D3F-6BA28A1F9A52}" srcOrd="2" destOrd="0" presId="urn:microsoft.com/office/officeart/2008/layout/AlternatingHexagons"/>
    <dgm:cxn modelId="{B74B67D3-4FE6-4BF3-840A-2BB0BF851765}" type="presParOf" srcId="{E8017330-05DD-4953-9D3F-6BA28A1F9A52}" destId="{D0FF5FFA-8750-4D8F-91A0-78FE366B8686}" srcOrd="0" destOrd="0" presId="urn:microsoft.com/office/officeart/2008/layout/AlternatingHexagons"/>
    <dgm:cxn modelId="{A2106358-74F8-4BBE-AA9C-E125E1B3EF01}" type="presParOf" srcId="{E8017330-05DD-4953-9D3F-6BA28A1F9A52}" destId="{5E086714-6BF9-443C-9ECF-3D32B6BE6C21}" srcOrd="1" destOrd="0" presId="urn:microsoft.com/office/officeart/2008/layout/AlternatingHexagons"/>
    <dgm:cxn modelId="{907CB443-B573-445E-8FB0-0A0EF254260E}" type="presParOf" srcId="{E8017330-05DD-4953-9D3F-6BA28A1F9A52}" destId="{15161C3A-8941-46B0-9F16-0EBB5018B02E}" srcOrd="2" destOrd="0" presId="urn:microsoft.com/office/officeart/2008/layout/AlternatingHexagons"/>
    <dgm:cxn modelId="{ED73CDF6-D952-4B61-A0BD-F8335AA8CB37}" type="presParOf" srcId="{E8017330-05DD-4953-9D3F-6BA28A1F9A52}" destId="{F311D52B-B3CF-4618-9FA0-6A93C01C93AB}" srcOrd="3" destOrd="0" presId="urn:microsoft.com/office/officeart/2008/layout/AlternatingHexagons"/>
    <dgm:cxn modelId="{9DF83D3E-E419-42BC-A7BD-8E662E892F49}" type="presParOf" srcId="{E8017330-05DD-4953-9D3F-6BA28A1F9A52}" destId="{F0849E32-DC41-4440-A19B-BC5056C4A9CA}" srcOrd="4" destOrd="0" presId="urn:microsoft.com/office/officeart/2008/layout/AlternatingHexagons"/>
    <dgm:cxn modelId="{340BA79C-5064-4F9F-AF5E-5300B2269426}" type="presParOf" srcId="{9865C5ED-3BB7-4172-888E-84F9AA1667E3}" destId="{8C0CE37F-6B5E-4805-8E07-951964C914B4}" srcOrd="3" destOrd="0" presId="urn:microsoft.com/office/officeart/2008/layout/AlternatingHexagons"/>
    <dgm:cxn modelId="{71FF42DC-9FDF-4879-9BD8-B20BFA68A82B}" type="presParOf" srcId="{9865C5ED-3BB7-4172-888E-84F9AA1667E3}" destId="{4FC069DC-B22B-45C8-AC71-CF8FB3342DAD}" srcOrd="4" destOrd="0" presId="urn:microsoft.com/office/officeart/2008/layout/AlternatingHexagons"/>
    <dgm:cxn modelId="{D41B95A3-1D6C-4BA2-B629-99EEF019AAF1}" type="presParOf" srcId="{4FC069DC-B22B-45C8-AC71-CF8FB3342DAD}" destId="{7F341AE1-36C4-43D3-BD7D-783B3D5D20EB}" srcOrd="0" destOrd="0" presId="urn:microsoft.com/office/officeart/2008/layout/AlternatingHexagons"/>
    <dgm:cxn modelId="{9DFF89CE-23AC-4760-B4A6-04AA2A97653A}" type="presParOf" srcId="{4FC069DC-B22B-45C8-AC71-CF8FB3342DAD}" destId="{4AFBA13C-3590-4D8D-9C36-F6DB38B4690D}" srcOrd="1" destOrd="0" presId="urn:microsoft.com/office/officeart/2008/layout/AlternatingHexagons"/>
    <dgm:cxn modelId="{E706A436-D709-4AB6-AD47-C1813C3034B7}" type="presParOf" srcId="{4FC069DC-B22B-45C8-AC71-CF8FB3342DAD}" destId="{BA9764EC-BC94-4616-88C4-65717E549E93}" srcOrd="2" destOrd="0" presId="urn:microsoft.com/office/officeart/2008/layout/AlternatingHexagons"/>
    <dgm:cxn modelId="{A87FBD64-317C-47C4-A9AE-71671BB26691}" type="presParOf" srcId="{4FC069DC-B22B-45C8-AC71-CF8FB3342DAD}" destId="{CC7FBC1F-25F5-4160-8F31-740D16D2606C}" srcOrd="3" destOrd="0" presId="urn:microsoft.com/office/officeart/2008/layout/AlternatingHexagons"/>
    <dgm:cxn modelId="{36E6A2E8-3777-4A2F-A358-A58944EC3A75}" type="presParOf" srcId="{4FC069DC-B22B-45C8-AC71-CF8FB3342DAD}" destId="{BD8B2FE5-A7B0-4ECE-BA44-4EAEA33DADF0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3E99FD-A45C-4846-AAAA-26720E6748E2}">
      <dsp:nvSpPr>
        <dsp:cNvPr id="0" name=""/>
        <dsp:cNvSpPr/>
      </dsp:nvSpPr>
      <dsp:spPr>
        <a:xfrm rot="5400000">
          <a:off x="1809636" y="821605"/>
          <a:ext cx="1121833" cy="975995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dirty="0" smtClean="0">
              <a:hlinkClick xmlns:r="http://schemas.openxmlformats.org/officeDocument/2006/relationships" r:id="rId1"/>
            </a:rPr>
            <a:t>鄭柏宇</a:t>
          </a:r>
          <a:endParaRPr lang="zh-TW" altLang="en-US" sz="1400" kern="1200" dirty="0"/>
        </a:p>
      </dsp:txBody>
      <dsp:txXfrm rot="-5400000">
        <a:off x="2034648" y="923505"/>
        <a:ext cx="671809" cy="772195"/>
      </dsp:txXfrm>
    </dsp:sp>
    <dsp:sp modelId="{15038A62-A1EA-4D23-87D5-4005E4B3EA48}">
      <dsp:nvSpPr>
        <dsp:cNvPr id="0" name=""/>
        <dsp:cNvSpPr/>
      </dsp:nvSpPr>
      <dsp:spPr>
        <a:xfrm>
          <a:off x="2786634" y="974219"/>
          <a:ext cx="1251966" cy="673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4D1AC1-03EC-45E8-B988-02343903DF8B}">
      <dsp:nvSpPr>
        <dsp:cNvPr id="0" name=""/>
        <dsp:cNvSpPr/>
      </dsp:nvSpPr>
      <dsp:spPr>
        <a:xfrm rot="5400000">
          <a:off x="585494" y="893604"/>
          <a:ext cx="1121833" cy="975995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600" kern="1200"/>
        </a:p>
      </dsp:txBody>
      <dsp:txXfrm rot="-5400000">
        <a:off x="810506" y="995504"/>
        <a:ext cx="671809" cy="772195"/>
      </dsp:txXfrm>
    </dsp:sp>
    <dsp:sp modelId="{D0FF5FFA-8750-4D8F-91A0-78FE366B8686}">
      <dsp:nvSpPr>
        <dsp:cNvPr id="0" name=""/>
        <dsp:cNvSpPr/>
      </dsp:nvSpPr>
      <dsp:spPr>
        <a:xfrm rot="5400000">
          <a:off x="1179046" y="1774984"/>
          <a:ext cx="1121833" cy="975995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dirty="0" smtClean="0">
              <a:solidFill>
                <a:schemeClr val="accent6">
                  <a:lumMod val="75000"/>
                </a:schemeClr>
              </a:solidFill>
              <a:hlinkClick xmlns:r="http://schemas.openxmlformats.org/officeDocument/2006/relationships" r:id="rId2"/>
            </a:rPr>
            <a:t>吳彥霖</a:t>
          </a:r>
          <a:endParaRPr lang="zh-TW" altLang="en-US" sz="1400" kern="1200" dirty="0">
            <a:solidFill>
              <a:schemeClr val="accent6">
                <a:lumMod val="75000"/>
              </a:schemeClr>
            </a:solidFill>
          </a:endParaRPr>
        </a:p>
      </dsp:txBody>
      <dsp:txXfrm rot="-5400000">
        <a:off x="1404058" y="1876884"/>
        <a:ext cx="671809" cy="772195"/>
      </dsp:txXfrm>
    </dsp:sp>
    <dsp:sp modelId="{5E086714-6BF9-443C-9ECF-3D32B6BE6C21}">
      <dsp:nvSpPr>
        <dsp:cNvPr id="0" name=""/>
        <dsp:cNvSpPr/>
      </dsp:nvSpPr>
      <dsp:spPr>
        <a:xfrm>
          <a:off x="0" y="1926431"/>
          <a:ext cx="1211580" cy="673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849E32-DC41-4440-A19B-BC5056C4A9CA}">
      <dsp:nvSpPr>
        <dsp:cNvPr id="0" name=""/>
        <dsp:cNvSpPr/>
      </dsp:nvSpPr>
      <dsp:spPr>
        <a:xfrm rot="5400000">
          <a:off x="2233121" y="1774984"/>
          <a:ext cx="1121833" cy="975995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600" kern="1200"/>
        </a:p>
      </dsp:txBody>
      <dsp:txXfrm rot="-5400000">
        <a:off x="2458133" y="1876884"/>
        <a:ext cx="671809" cy="772195"/>
      </dsp:txXfrm>
    </dsp:sp>
    <dsp:sp modelId="{7F341AE1-36C4-43D3-BD7D-783B3D5D20EB}">
      <dsp:nvSpPr>
        <dsp:cNvPr id="0" name=""/>
        <dsp:cNvSpPr/>
      </dsp:nvSpPr>
      <dsp:spPr>
        <a:xfrm rot="5400000">
          <a:off x="1708103" y="2727196"/>
          <a:ext cx="1121833" cy="975995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dirty="0" smtClean="0">
              <a:solidFill>
                <a:schemeClr val="accent3">
                  <a:lumMod val="60000"/>
                  <a:lumOff val="40000"/>
                </a:schemeClr>
              </a:solidFill>
              <a:hlinkClick xmlns:r="http://schemas.openxmlformats.org/officeDocument/2006/relationships" r:id="rId3"/>
            </a:rPr>
            <a:t>吳宇勛</a:t>
          </a:r>
          <a:endParaRPr lang="zh-TW" altLang="en-US" sz="1400" kern="1200" dirty="0">
            <a:solidFill>
              <a:schemeClr val="accent3">
                <a:lumMod val="60000"/>
                <a:lumOff val="40000"/>
              </a:schemeClr>
            </a:solidFill>
          </a:endParaRPr>
        </a:p>
      </dsp:txBody>
      <dsp:txXfrm rot="-5400000">
        <a:off x="1933115" y="2829096"/>
        <a:ext cx="671809" cy="772195"/>
      </dsp:txXfrm>
    </dsp:sp>
    <dsp:sp modelId="{4AFBA13C-3590-4D8D-9C36-F6DB38B4690D}">
      <dsp:nvSpPr>
        <dsp:cNvPr id="0" name=""/>
        <dsp:cNvSpPr/>
      </dsp:nvSpPr>
      <dsp:spPr>
        <a:xfrm>
          <a:off x="2786634" y="2878643"/>
          <a:ext cx="1251966" cy="673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8B2FE5-A7B0-4ECE-BA44-4EAEA33DADF0}">
      <dsp:nvSpPr>
        <dsp:cNvPr id="0" name=""/>
        <dsp:cNvSpPr/>
      </dsp:nvSpPr>
      <dsp:spPr>
        <a:xfrm rot="5400000">
          <a:off x="654028" y="2727196"/>
          <a:ext cx="1121833" cy="975995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600" kern="1200"/>
        </a:p>
      </dsp:txBody>
      <dsp:txXfrm rot="-5400000">
        <a:off x="879040" y="2829096"/>
        <a:ext cx="671809" cy="7721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D33-4322-43FF-9227-B83824C2D147}" type="datetimeFigureOut">
              <a:rPr lang="zh-TW" altLang="en-US" smtClean="0"/>
              <a:t>2014/4/24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B88F1-29E3-40D0-B83D-C3D621E828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240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D33-4322-43FF-9227-B83824C2D147}" type="datetimeFigureOut">
              <a:rPr lang="zh-TW" altLang="en-US" smtClean="0"/>
              <a:t>2014/4/24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B88F1-29E3-40D0-B83D-C3D621E828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8701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D33-4322-43FF-9227-B83824C2D147}" type="datetimeFigureOut">
              <a:rPr lang="zh-TW" altLang="en-US" smtClean="0"/>
              <a:t>2014/4/24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B88F1-29E3-40D0-B83D-C3D621E828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0108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D33-4322-43FF-9227-B83824C2D147}" type="datetimeFigureOut">
              <a:rPr lang="zh-TW" altLang="en-US" smtClean="0"/>
              <a:t>2014/4/24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B88F1-29E3-40D0-B83D-C3D621E828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0216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D33-4322-43FF-9227-B83824C2D147}" type="datetimeFigureOut">
              <a:rPr lang="zh-TW" altLang="en-US" smtClean="0"/>
              <a:t>2014/4/24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B88F1-29E3-40D0-B83D-C3D621E828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9105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D33-4322-43FF-9227-B83824C2D147}" type="datetimeFigureOut">
              <a:rPr lang="zh-TW" altLang="en-US" smtClean="0"/>
              <a:t>2014/4/24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B88F1-29E3-40D0-B83D-C3D621E828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4049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D33-4322-43FF-9227-B83824C2D147}" type="datetimeFigureOut">
              <a:rPr lang="zh-TW" altLang="en-US" smtClean="0"/>
              <a:t>2014/4/24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B88F1-29E3-40D0-B83D-C3D621E828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8446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D33-4322-43FF-9227-B83824C2D147}" type="datetimeFigureOut">
              <a:rPr lang="zh-TW" altLang="en-US" smtClean="0"/>
              <a:t>2014/4/24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B88F1-29E3-40D0-B83D-C3D621E828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9252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D33-4322-43FF-9227-B83824C2D147}" type="datetimeFigureOut">
              <a:rPr lang="zh-TW" altLang="en-US" smtClean="0"/>
              <a:t>2014/4/24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B88F1-29E3-40D0-B83D-C3D621E828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531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D33-4322-43FF-9227-B83824C2D147}" type="datetimeFigureOut">
              <a:rPr lang="zh-TW" altLang="en-US" smtClean="0"/>
              <a:t>2014/4/24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B88F1-29E3-40D0-B83D-C3D621E828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6166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D33-4322-43FF-9227-B83824C2D147}" type="datetimeFigureOut">
              <a:rPr lang="zh-TW" altLang="en-US" smtClean="0"/>
              <a:t>2014/4/24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B88F1-29E3-40D0-B83D-C3D621E828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6523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FCD33-4322-43FF-9227-B83824C2D147}" type="datetimeFigureOut">
              <a:rPr lang="zh-TW" altLang="en-US" smtClean="0"/>
              <a:t>2014/4/24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B88F1-29E3-40D0-B83D-C3D621E828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0040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我的麻吉</a:t>
            </a:r>
            <a:endParaRPr lang="zh-TW" altLang="en-US" dirty="0"/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84705872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內容版面配置區 8"/>
          <p:cNvPicPr>
            <a:picLocks noGrp="1" noChangeAspect="1"/>
          </p:cNvPicPr>
          <p:nvPr>
            <p:ph sz="half" idx="2"/>
          </p:nvPr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50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075" y="1720056"/>
            <a:ext cx="3752850" cy="4286250"/>
          </a:xfrm>
        </p:spPr>
      </p:pic>
    </p:spTree>
    <p:extLst>
      <p:ext uri="{BB962C8B-B14F-4D97-AF65-F5344CB8AC3E}">
        <p14:creationId xmlns:p14="http://schemas.microsoft.com/office/powerpoint/2010/main" val="206515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9</Words>
  <Application>Microsoft Office PowerPoint</Application>
  <PresentationFormat>如螢幕大小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我的麻吉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我的麻吉</dc:title>
  <dc:creator>User</dc:creator>
  <cp:lastModifiedBy>User</cp:lastModifiedBy>
  <cp:revision>2</cp:revision>
  <dcterms:created xsi:type="dcterms:W3CDTF">2014-04-24T06:49:40Z</dcterms:created>
  <dcterms:modified xsi:type="dcterms:W3CDTF">2014-04-24T07:07:48Z</dcterms:modified>
</cp:coreProperties>
</file>