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10D31-5779-4EFD-B085-09959850E2B6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6DFC0D-DB68-4C71-9F1F-50AADDB3BF3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10D31-5779-4EFD-B085-09959850E2B6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6DFC0D-DB68-4C71-9F1F-50AADDB3BF3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10D31-5779-4EFD-B085-09959850E2B6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6DFC0D-DB68-4C71-9F1F-50AADDB3BF3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10D31-5779-4EFD-B085-09959850E2B6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6DFC0D-DB68-4C71-9F1F-50AADDB3BF3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10D31-5779-4EFD-B085-09959850E2B6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6DFC0D-DB68-4C71-9F1F-50AADDB3BF3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10D31-5779-4EFD-B085-09959850E2B6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6DFC0D-DB68-4C71-9F1F-50AADDB3BF3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10D31-5779-4EFD-B085-09959850E2B6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6DFC0D-DB68-4C71-9F1F-50AADDB3BF3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10D31-5779-4EFD-B085-09959850E2B6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6DFC0D-DB68-4C71-9F1F-50AADDB3BF3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10D31-5779-4EFD-B085-09959850E2B6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6DFC0D-DB68-4C71-9F1F-50AADDB3BF3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10D31-5779-4EFD-B085-09959850E2B6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6DFC0D-DB68-4C71-9F1F-50AADDB3BF3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6D10D31-5779-4EFD-B085-09959850E2B6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B6DFC0D-DB68-4C71-9F1F-50AADDB3BF3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D10D31-5779-4EFD-B085-09959850E2B6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B6DFC0D-DB68-4C71-9F1F-50AADDB3BF3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292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4891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105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zh-TW" altLang="en-US" dirty="0" smtClean="0"/>
              <a:t>我會變大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 descr="C:\Users\User\AppData\Local\Microsoft\Windows\Temporary Internet Files\Content.IE5\WMOC1QTE\MC90039536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916832"/>
            <a:ext cx="4801405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AppData\Local\Microsoft\Windows\Temporary Internet Files\Content.IE5\WMOC1QTE\MC90039536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653136"/>
            <a:ext cx="1621231" cy="1483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弧形接點 4"/>
          <p:cNvCxnSpPr/>
          <p:nvPr/>
        </p:nvCxnSpPr>
        <p:spPr>
          <a:xfrm rot="5400000" flipH="1" flipV="1">
            <a:off x="1936067" y="3117356"/>
            <a:ext cx="1317642" cy="1781672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190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地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</TotalTime>
  <Words>4</Words>
  <Application>Microsoft Office PowerPoint</Application>
  <PresentationFormat>如螢幕大小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地鐵</vt:lpstr>
      <vt:lpstr>PowerPoint 簡報</vt:lpstr>
      <vt:lpstr>PowerPoint 簡報</vt:lpstr>
      <vt:lpstr>PowerPoint 簡報</vt:lpstr>
      <vt:lpstr>我會變大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</cp:revision>
  <dcterms:created xsi:type="dcterms:W3CDTF">2014-05-01T06:41:34Z</dcterms:created>
  <dcterms:modified xsi:type="dcterms:W3CDTF">2014-05-01T06:56:15Z</dcterms:modified>
</cp:coreProperties>
</file>